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118" d="100"/>
          <a:sy n="118" d="100"/>
        </p:scale>
        <p:origin x="-58" y="-58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8BC807C-EC1D-4AD1-BDD0-965633961B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A67A5D1-C2EF-4431-B8A6-FCECF7A411CB}" type="datetimeFigureOut">
              <a:rPr lang="en-US"/>
              <a:pPr>
                <a:defRPr/>
              </a:pPr>
              <a:t>11/6/2014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808B191-9EA0-45D0-B9FD-14050BA18B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16B52-F5D0-4C6D-9B41-00280C4850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783F6-0A14-467B-BD43-83884614C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4A673-A15D-4D1D-B00D-EFEF0A3CC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A3661E-77E3-4EA5-AF04-8B4FE1C4F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EBA1C5-E0FE-4085-891E-F9D9553233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41E1CC-9E35-4920-A56E-5EDF2CCF7C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868A77-8C40-4FBE-9139-1E9FFA28A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9699C-F7D6-4819-B738-C6D37F3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B55375-D119-413C-AB0A-0C02774B3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7999283-7FFD-492E-BDB8-2A830FE303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523B1E0B-D30B-446A-B7F9-636506761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2" r:id="rId1"/>
    <p:sldLayoutId id="2147484118" r:id="rId2"/>
    <p:sldLayoutId id="2147484123" r:id="rId3"/>
    <p:sldLayoutId id="2147484124" r:id="rId4"/>
    <p:sldLayoutId id="2147484125" r:id="rId5"/>
    <p:sldLayoutId id="2147484126" r:id="rId6"/>
    <p:sldLayoutId id="2147484119" r:id="rId7"/>
    <p:sldLayoutId id="2147484127" r:id="rId8"/>
    <p:sldLayoutId id="2147484128" r:id="rId9"/>
    <p:sldLayoutId id="2147484120" r:id="rId10"/>
    <p:sldLayoutId id="214748412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half year 2014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Location Country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(example: Slip-Trip, Fall from Height, Vehicle , Laceration, Chemical Exposure)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4711700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3795713"/>
              </a:tblGrid>
              <a:tr h="312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4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Event of fire on lighting installed in the test area</a:t>
                      </a: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8770">
                <a:tc rowSpan="2">
                  <a:txBody>
                    <a:bodyPr/>
                    <a:lstStyle/>
                    <a:p>
                      <a:pPr marL="285750" indent="-285750" rtl="0">
                        <a:buFont typeface="Arial" pitchFamily="34" charset="0"/>
                        <a:buChar char="•"/>
                      </a:pPr>
                      <a:r>
                        <a:rPr kumimoji="0" lang="it-IT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Breakdown of </a:t>
                      </a:r>
                      <a:r>
                        <a:rPr kumimoji="0" lang="it-IT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internal</a:t>
                      </a:r>
                      <a:r>
                        <a:rPr kumimoji="0" lang="it-IT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insulation</a:t>
                      </a:r>
                      <a:r>
                        <a:rPr kumimoji="0" lang="it-IT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plastic</a:t>
                      </a:r>
                      <a:endParaRPr kumimoji="0" lang="it-IT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Evaluation </a:t>
                      </a: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replacement older lighting with more efficient and safety types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14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kumimoji="0"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4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5" name="Picture 31" descr="J:\Smi\Sicurezza\GENERALE\rapporti incidente\inc.2014\SIADMI rapp-inc 2014-09\lampada smontata 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0400" y="1181100"/>
            <a:ext cx="187642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6" name="Picture 32" descr="J:\Smi\Sicurezza\GENERALE\rapporti incidente\inc.2014\SIADMI rapp-inc 2014-09\spegnimento fuoc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68850" y="1189038"/>
            <a:ext cx="1870075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8872</TotalTime>
  <Words>66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Lucida Sans Unicode</vt:lpstr>
      <vt:lpstr>Wingdings 3</vt:lpstr>
      <vt:lpstr>Verdana</vt:lpstr>
      <vt:lpstr>Wingdings 2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488</cp:revision>
  <cp:lastPrinted>2003-11-04T16:53:27Z</cp:lastPrinted>
  <dcterms:created xsi:type="dcterms:W3CDTF">2004-01-23T18:06:09Z</dcterms:created>
  <dcterms:modified xsi:type="dcterms:W3CDTF">2014-11-06T19:21:58Z</dcterms:modified>
</cp:coreProperties>
</file>